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8" r:id="rId6"/>
    <p:sldId id="275" r:id="rId7"/>
    <p:sldId id="281" r:id="rId8"/>
    <p:sldId id="272" r:id="rId9"/>
    <p:sldId id="291" r:id="rId10"/>
    <p:sldId id="292" r:id="rId11"/>
    <p:sldId id="293" r:id="rId12"/>
    <p:sldId id="288" r:id="rId13"/>
    <p:sldId id="285" r:id="rId14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182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n Fadaeinejad" userId="2b388a7d-7e99-4826-9b01-ff986ea9253d" providerId="ADAL" clId="{0BD199E9-A665-4228-B581-7A91C00186EC}"/>
    <pc:docChg chg="custSel modSld">
      <pc:chgData name="Amin Fadaeinejad" userId="2b388a7d-7e99-4826-9b01-ff986ea9253d" providerId="ADAL" clId="{0BD199E9-A665-4228-B581-7A91C00186EC}" dt="2023-04-18T02:13:02.502" v="9" actId="478"/>
      <pc:docMkLst>
        <pc:docMk/>
      </pc:docMkLst>
      <pc:sldChg chg="delSp mod delAnim">
        <pc:chgData name="Amin Fadaeinejad" userId="2b388a7d-7e99-4826-9b01-ff986ea9253d" providerId="ADAL" clId="{0BD199E9-A665-4228-B581-7A91C00186EC}" dt="2023-04-18T02:12:34.610" v="0" actId="478"/>
        <pc:sldMkLst>
          <pc:docMk/>
          <pc:sldMk cId="401567019" sldId="256"/>
        </pc:sldMkLst>
        <pc:picChg chg="del">
          <ac:chgData name="Amin Fadaeinejad" userId="2b388a7d-7e99-4826-9b01-ff986ea9253d" providerId="ADAL" clId="{0BD199E9-A665-4228-B581-7A91C00186EC}" dt="2023-04-18T02:12:34.610" v="0" actId="478"/>
          <ac:picMkLst>
            <pc:docMk/>
            <pc:sldMk cId="401567019" sldId="256"/>
            <ac:picMk id="4" creationId="{DF394798-751F-4952-BECC-0504885CF614}"/>
          </ac:picMkLst>
        </pc:picChg>
      </pc:sldChg>
      <pc:sldChg chg="delSp mod delAnim">
        <pc:chgData name="Amin Fadaeinejad" userId="2b388a7d-7e99-4826-9b01-ff986ea9253d" providerId="ADAL" clId="{0BD199E9-A665-4228-B581-7A91C00186EC}" dt="2023-04-18T02:12:43.504" v="4" actId="478"/>
        <pc:sldMkLst>
          <pc:docMk/>
          <pc:sldMk cId="845193486" sldId="272"/>
        </pc:sldMkLst>
        <pc:picChg chg="del">
          <ac:chgData name="Amin Fadaeinejad" userId="2b388a7d-7e99-4826-9b01-ff986ea9253d" providerId="ADAL" clId="{0BD199E9-A665-4228-B581-7A91C00186EC}" dt="2023-04-18T02:12:43.504" v="4" actId="478"/>
          <ac:picMkLst>
            <pc:docMk/>
            <pc:sldMk cId="845193486" sldId="272"/>
            <ac:picMk id="22" creationId="{4A6917EC-54BB-47A1-96FF-C05EDACCB86F}"/>
          </ac:picMkLst>
        </pc:picChg>
      </pc:sldChg>
      <pc:sldChg chg="delSp mod delAnim">
        <pc:chgData name="Amin Fadaeinejad" userId="2b388a7d-7e99-4826-9b01-ff986ea9253d" providerId="ADAL" clId="{0BD199E9-A665-4228-B581-7A91C00186EC}" dt="2023-04-18T02:12:39.755" v="2" actId="478"/>
        <pc:sldMkLst>
          <pc:docMk/>
          <pc:sldMk cId="616902474" sldId="275"/>
        </pc:sldMkLst>
        <pc:picChg chg="del">
          <ac:chgData name="Amin Fadaeinejad" userId="2b388a7d-7e99-4826-9b01-ff986ea9253d" providerId="ADAL" clId="{0BD199E9-A665-4228-B581-7A91C00186EC}" dt="2023-04-18T02:12:39.755" v="2" actId="478"/>
          <ac:picMkLst>
            <pc:docMk/>
            <pc:sldMk cId="616902474" sldId="275"/>
            <ac:picMk id="15" creationId="{48E71ABB-1160-4F14-82D4-D492BEAB062D}"/>
          </ac:picMkLst>
        </pc:picChg>
      </pc:sldChg>
      <pc:sldChg chg="delSp mod delAnim">
        <pc:chgData name="Amin Fadaeinejad" userId="2b388a7d-7e99-4826-9b01-ff986ea9253d" providerId="ADAL" clId="{0BD199E9-A665-4228-B581-7A91C00186EC}" dt="2023-04-18T02:12:37.295" v="1" actId="478"/>
        <pc:sldMkLst>
          <pc:docMk/>
          <pc:sldMk cId="278829353" sldId="278"/>
        </pc:sldMkLst>
        <pc:picChg chg="del">
          <ac:chgData name="Amin Fadaeinejad" userId="2b388a7d-7e99-4826-9b01-ff986ea9253d" providerId="ADAL" clId="{0BD199E9-A665-4228-B581-7A91C00186EC}" dt="2023-04-18T02:12:37.295" v="1" actId="478"/>
          <ac:picMkLst>
            <pc:docMk/>
            <pc:sldMk cId="278829353" sldId="278"/>
            <ac:picMk id="42" creationId="{06135FEE-F166-4690-95AC-0C248178FD58}"/>
          </ac:picMkLst>
        </pc:picChg>
      </pc:sldChg>
      <pc:sldChg chg="delSp mod delAnim">
        <pc:chgData name="Amin Fadaeinejad" userId="2b388a7d-7e99-4826-9b01-ff986ea9253d" providerId="ADAL" clId="{0BD199E9-A665-4228-B581-7A91C00186EC}" dt="2023-04-18T02:12:41.573" v="3" actId="478"/>
        <pc:sldMkLst>
          <pc:docMk/>
          <pc:sldMk cId="4022421703" sldId="281"/>
        </pc:sldMkLst>
        <pc:picChg chg="del">
          <ac:chgData name="Amin Fadaeinejad" userId="2b388a7d-7e99-4826-9b01-ff986ea9253d" providerId="ADAL" clId="{0BD199E9-A665-4228-B581-7A91C00186EC}" dt="2023-04-18T02:12:41.573" v="3" actId="478"/>
          <ac:picMkLst>
            <pc:docMk/>
            <pc:sldMk cId="4022421703" sldId="281"/>
            <ac:picMk id="38" creationId="{52134AA8-1773-4774-959C-7196826A33C2}"/>
          </ac:picMkLst>
        </pc:picChg>
      </pc:sldChg>
      <pc:sldChg chg="delSp mod delAnim">
        <pc:chgData name="Amin Fadaeinejad" userId="2b388a7d-7e99-4826-9b01-ff986ea9253d" providerId="ADAL" clId="{0BD199E9-A665-4228-B581-7A91C00186EC}" dt="2023-04-18T02:13:02.502" v="9" actId="478"/>
        <pc:sldMkLst>
          <pc:docMk/>
          <pc:sldMk cId="3534732272" sldId="285"/>
        </pc:sldMkLst>
        <pc:picChg chg="del">
          <ac:chgData name="Amin Fadaeinejad" userId="2b388a7d-7e99-4826-9b01-ff986ea9253d" providerId="ADAL" clId="{0BD199E9-A665-4228-B581-7A91C00186EC}" dt="2023-04-18T02:13:02.502" v="9" actId="478"/>
          <ac:picMkLst>
            <pc:docMk/>
            <pc:sldMk cId="3534732272" sldId="285"/>
            <ac:picMk id="2" creationId="{C11FB7C0-7CD2-43F3-A691-EB9AF1BDEABE}"/>
          </ac:picMkLst>
        </pc:picChg>
      </pc:sldChg>
      <pc:sldChg chg="delSp mod delAnim">
        <pc:chgData name="Amin Fadaeinejad" userId="2b388a7d-7e99-4826-9b01-ff986ea9253d" providerId="ADAL" clId="{0BD199E9-A665-4228-B581-7A91C00186EC}" dt="2023-04-18T02:12:57.644" v="8" actId="478"/>
        <pc:sldMkLst>
          <pc:docMk/>
          <pc:sldMk cId="1182233432" sldId="288"/>
        </pc:sldMkLst>
        <pc:picChg chg="del">
          <ac:chgData name="Amin Fadaeinejad" userId="2b388a7d-7e99-4826-9b01-ff986ea9253d" providerId="ADAL" clId="{0BD199E9-A665-4228-B581-7A91C00186EC}" dt="2023-04-18T02:12:57.644" v="8" actId="478"/>
          <ac:picMkLst>
            <pc:docMk/>
            <pc:sldMk cId="1182233432" sldId="288"/>
            <ac:picMk id="13" creationId="{E37563BB-0E73-4696-8709-9FE8BAAFCF6B}"/>
          </ac:picMkLst>
        </pc:picChg>
      </pc:sldChg>
      <pc:sldChg chg="delSp mod delAnim">
        <pc:chgData name="Amin Fadaeinejad" userId="2b388a7d-7e99-4826-9b01-ff986ea9253d" providerId="ADAL" clId="{0BD199E9-A665-4228-B581-7A91C00186EC}" dt="2023-04-18T02:12:47.893" v="5" actId="478"/>
        <pc:sldMkLst>
          <pc:docMk/>
          <pc:sldMk cId="4147124120" sldId="291"/>
        </pc:sldMkLst>
        <pc:picChg chg="del">
          <ac:chgData name="Amin Fadaeinejad" userId="2b388a7d-7e99-4826-9b01-ff986ea9253d" providerId="ADAL" clId="{0BD199E9-A665-4228-B581-7A91C00186EC}" dt="2023-04-18T02:12:47.893" v="5" actId="478"/>
          <ac:picMkLst>
            <pc:docMk/>
            <pc:sldMk cId="4147124120" sldId="291"/>
            <ac:picMk id="19" creationId="{212B619E-747D-4CE8-B02A-991A39569347}"/>
          </ac:picMkLst>
        </pc:picChg>
      </pc:sldChg>
      <pc:sldChg chg="delSp mod delAnim">
        <pc:chgData name="Amin Fadaeinejad" userId="2b388a7d-7e99-4826-9b01-ff986ea9253d" providerId="ADAL" clId="{0BD199E9-A665-4228-B581-7A91C00186EC}" dt="2023-04-18T02:12:49.822" v="6" actId="478"/>
        <pc:sldMkLst>
          <pc:docMk/>
          <pc:sldMk cId="2263567624" sldId="292"/>
        </pc:sldMkLst>
        <pc:picChg chg="del">
          <ac:chgData name="Amin Fadaeinejad" userId="2b388a7d-7e99-4826-9b01-ff986ea9253d" providerId="ADAL" clId="{0BD199E9-A665-4228-B581-7A91C00186EC}" dt="2023-04-18T02:12:49.822" v="6" actId="478"/>
          <ac:picMkLst>
            <pc:docMk/>
            <pc:sldMk cId="2263567624" sldId="292"/>
            <ac:picMk id="31" creationId="{6DFFFF04-5AF4-45F7-B118-09CB95A4A7BB}"/>
          </ac:picMkLst>
        </pc:picChg>
      </pc:sldChg>
      <pc:sldChg chg="delSp mod delAnim">
        <pc:chgData name="Amin Fadaeinejad" userId="2b388a7d-7e99-4826-9b01-ff986ea9253d" providerId="ADAL" clId="{0BD199E9-A665-4228-B581-7A91C00186EC}" dt="2023-04-18T02:12:54.791" v="7" actId="478"/>
        <pc:sldMkLst>
          <pc:docMk/>
          <pc:sldMk cId="3481558105" sldId="293"/>
        </pc:sldMkLst>
        <pc:picChg chg="del">
          <ac:chgData name="Amin Fadaeinejad" userId="2b388a7d-7e99-4826-9b01-ff986ea9253d" providerId="ADAL" clId="{0BD199E9-A665-4228-B581-7A91C00186EC}" dt="2023-04-18T02:12:54.791" v="7" actId="478"/>
          <ac:picMkLst>
            <pc:docMk/>
            <pc:sldMk cId="3481558105" sldId="293"/>
            <ac:picMk id="25" creationId="{F6679375-2932-4D32-985D-ED3928F5524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9C7343-7781-4002-AD83-510AB149EF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9E7A5-45D4-4C8B-BDF4-2D396D73C7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78226-DE52-43CF-A2E4-A6BD87199DDA}" type="datetime1">
              <a:rPr lang="en-GB" smtClean="0"/>
              <a:t>17/04/2023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5E5E9-4390-423B-8AF4-5F5BFF815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14012-BC33-4D0E-A71F-751BB89382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27702-8998-4AB3-978C-F93599E74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998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16CA6-182F-49BA-8AE7-290DEC2A55E0}" type="datetime1">
              <a:rPr lang="en-GB" smtClean="0"/>
              <a:pPr/>
              <a:t>17/04/2023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1543F-4CED-446E-B224-0B26E9088C8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0074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986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3693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645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0392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75170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504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614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88450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4274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8199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1069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3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0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315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0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8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4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1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7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19.jpg"/><Relationship Id="rId10" Type="http://schemas.openxmlformats.org/officeDocument/2006/relationships/image" Target="../media/image28.PNG"/><Relationship Id="rId4" Type="http://schemas.openxmlformats.org/officeDocument/2006/relationships/image" Target="../media/image18.jp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2771" y="1400960"/>
            <a:ext cx="6492695" cy="2189527"/>
          </a:xfrm>
        </p:spPr>
        <p:txBody>
          <a:bodyPr rtlCol="0">
            <a:normAutofit/>
          </a:bodyPr>
          <a:lstStyle/>
          <a:p>
            <a:r>
              <a:rPr lang="en-US" sz="3200" dirty="0"/>
              <a:t>Unpaired Image-to-Image Translation using Cycle-Consistent Adversarial Networks (Reproducing Challenge)</a:t>
            </a:r>
            <a:endParaRPr lang="en-GB" sz="3200" dirty="0">
              <a:cs typeface="Time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2771" y="4800600"/>
            <a:ext cx="6492696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CA" dirty="0">
                <a:ea typeface="+mn-lt"/>
                <a:cs typeface="+mn-lt"/>
              </a:rPr>
              <a:t>Published by: </a:t>
            </a:r>
            <a:r>
              <a:rPr lang="en-CA" sz="2000" dirty="0"/>
              <a:t>Jun-Yan Zhu</a:t>
            </a:r>
            <a:r>
              <a:rPr lang="en-CA" sz="2400" dirty="0"/>
              <a:t>, </a:t>
            </a:r>
            <a:r>
              <a:rPr lang="en-CA" sz="2000" dirty="0"/>
              <a:t>Taesung Park,   Phillip Isola, Alexei A. Efros</a:t>
            </a:r>
            <a:endParaRPr lang="en-GB" dirty="0">
              <a:ea typeface="+mn-lt"/>
              <a:cs typeface="+mn-lt"/>
            </a:endParaRPr>
          </a:p>
        </p:txBody>
      </p:sp>
      <p:pic>
        <p:nvPicPr>
          <p:cNvPr id="5" name="Picture 4" descr="3D art of a person">
            <a:extLst>
              <a:ext uri="{FF2B5EF4-FFF2-40B4-BE49-F238E27FC236}">
                <a16:creationId xmlns:a16="http://schemas.microsoft.com/office/drawing/2014/main" id="{A2F24E74-203D-4B4B-BE14-5584A013F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3" r="35611" b="11"/>
          <a:stretch/>
        </p:blipFill>
        <p:spPr>
          <a:xfrm>
            <a:off x="457200" y="10"/>
            <a:ext cx="35683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  <p:transition spd="slow" advTm="15927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721" y="2041485"/>
            <a:ext cx="4854557" cy="27750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9600" dirty="0">
                <a:solidFill>
                  <a:srgbClr val="363A3D"/>
                </a:solidFill>
              </a:rPr>
              <a:t>Thanks!</a:t>
            </a:r>
            <a:endParaRPr lang="en-US" sz="9600" dirty="0">
              <a:solidFill>
                <a:srgbClr val="363A3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4732272"/>
      </p:ext>
    </p:extLst>
  </p:cSld>
  <p:clrMapOvr>
    <a:masterClrMapping/>
  </p:clrMapOvr>
  <p:transition spd="slow" advTm="254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0" y="221772"/>
            <a:ext cx="9692640" cy="1325562"/>
          </a:xfrm>
        </p:spPr>
        <p:txBody>
          <a:bodyPr/>
          <a:lstStyle/>
          <a:p>
            <a:r>
              <a:rPr lang="en-CA" dirty="0"/>
              <a:t>Image-to-Image</a:t>
            </a:r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A68F04-EB65-464E-8D49-00FDC44B3F05}"/>
              </a:ext>
            </a:extLst>
          </p:cNvPr>
          <p:cNvSpPr/>
          <p:nvPr/>
        </p:nvSpPr>
        <p:spPr>
          <a:xfrm>
            <a:off x="1879134" y="2986480"/>
            <a:ext cx="2273416" cy="13255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Domain X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774F4E0-C751-4B8D-8839-FC38462100D6}"/>
              </a:ext>
            </a:extLst>
          </p:cNvPr>
          <p:cNvSpPr/>
          <p:nvPr/>
        </p:nvSpPr>
        <p:spPr>
          <a:xfrm>
            <a:off x="6351864" y="2986480"/>
            <a:ext cx="2273416" cy="132556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Domain 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AD4EBA-A740-4923-AD36-23B3A6867E66}"/>
              </a:ext>
            </a:extLst>
          </p:cNvPr>
          <p:cNvCxnSpPr>
            <a:cxnSpLocks/>
            <a:stCxn id="3" idx="3"/>
            <a:endCxn id="28" idx="1"/>
          </p:cNvCxnSpPr>
          <p:nvPr/>
        </p:nvCxnSpPr>
        <p:spPr>
          <a:xfrm>
            <a:off x="4152550" y="3649261"/>
            <a:ext cx="219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picture containing text, tree, outdoor, road&#10;&#10;Description automatically generated">
            <a:extLst>
              <a:ext uri="{FF2B5EF4-FFF2-40B4-BE49-F238E27FC236}">
                <a16:creationId xmlns:a16="http://schemas.microsoft.com/office/drawing/2014/main" id="{C5291FDC-9542-4F51-B1C4-D3636B68C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856" y="2152762"/>
            <a:ext cx="2807706" cy="2807706"/>
          </a:xfrm>
          <a:prstGeom prst="rect">
            <a:avLst/>
          </a:prstGeom>
        </p:spPr>
      </p:pic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E8F2772-2A12-4FA5-9B81-E919C7C77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864" y="2152762"/>
            <a:ext cx="2823047" cy="2823047"/>
          </a:xfrm>
          <a:prstGeom prst="rect">
            <a:avLst/>
          </a:prstGeom>
        </p:spPr>
      </p:pic>
      <p:pic>
        <p:nvPicPr>
          <p:cNvPr id="35" name="Picture 34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BBA9EFC9-0E20-48E5-B730-023402AC2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052" y="2152762"/>
            <a:ext cx="2857500" cy="2857500"/>
          </a:xfrm>
          <a:prstGeom prst="rect">
            <a:avLst/>
          </a:prstGeom>
        </p:spPr>
      </p:pic>
      <p:pic>
        <p:nvPicPr>
          <p:cNvPr id="37" name="Picture 36" descr="An aerial view of a city&#10;&#10;Description automatically generated">
            <a:extLst>
              <a:ext uri="{FF2B5EF4-FFF2-40B4-BE49-F238E27FC236}">
                <a16:creationId xmlns:a16="http://schemas.microsoft.com/office/drawing/2014/main" id="{B8703B1B-D4E9-4B22-8A4B-6D45DE2A2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029" y="2152762"/>
            <a:ext cx="2857500" cy="2857500"/>
          </a:xfrm>
          <a:prstGeom prst="rect">
            <a:avLst/>
          </a:prstGeom>
        </p:spPr>
      </p:pic>
      <p:pic>
        <p:nvPicPr>
          <p:cNvPr id="39" name="Picture 38" descr="A couple of zebras stand near each other&#10;&#10;Description automatically generated with medium confidence">
            <a:extLst>
              <a:ext uri="{FF2B5EF4-FFF2-40B4-BE49-F238E27FC236}">
                <a16:creationId xmlns:a16="http://schemas.microsoft.com/office/drawing/2014/main" id="{039E04D3-0CEA-4C35-99DC-E1A743B83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283" y="2152762"/>
            <a:ext cx="3251200" cy="3251200"/>
          </a:xfrm>
          <a:prstGeom prst="rect">
            <a:avLst/>
          </a:prstGeom>
        </p:spPr>
      </p:pic>
      <p:pic>
        <p:nvPicPr>
          <p:cNvPr id="41" name="Picture 40" descr="A group of horses stand on a dirt road&#10;&#10;Description automatically generated with low confidence">
            <a:extLst>
              <a:ext uri="{FF2B5EF4-FFF2-40B4-BE49-F238E27FC236}">
                <a16:creationId xmlns:a16="http://schemas.microsoft.com/office/drawing/2014/main" id="{A3A7C0EC-517A-4119-8307-A499B2C3A1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1864" y="2152762"/>
            <a:ext cx="3243243" cy="3243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829353"/>
      </p:ext>
    </p:extLst>
  </p:cSld>
  <p:clrMapOvr>
    <a:masterClrMapping/>
  </p:clrMapOvr>
  <p:transition spd="slow" advTm="3462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8" grpId="0" animBg="1"/>
      <p:bldP spid="2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247" y="219675"/>
            <a:ext cx="9692640" cy="1325562"/>
          </a:xfrm>
        </p:spPr>
        <p:txBody>
          <a:bodyPr/>
          <a:lstStyle/>
          <a:p>
            <a:r>
              <a:rPr lang="en-US" dirty="0"/>
              <a:t>Problem?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CD273-DD95-47BC-B163-528155B15814}"/>
              </a:ext>
            </a:extLst>
          </p:cNvPr>
          <p:cNvSpPr txBox="1"/>
          <p:nvPr/>
        </p:nvSpPr>
        <p:spPr>
          <a:xfrm>
            <a:off x="3805517" y="1838653"/>
            <a:ext cx="4580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Paired Data</a:t>
            </a:r>
          </a:p>
        </p:txBody>
      </p:sp>
      <p:pic>
        <p:nvPicPr>
          <p:cNvPr id="6" name="Picture 5" descr="A yellow car parked on the side of a street&#10;&#10;Description automatically generated with medium confidence">
            <a:extLst>
              <a:ext uri="{FF2B5EF4-FFF2-40B4-BE49-F238E27FC236}">
                <a16:creationId xmlns:a16="http://schemas.microsoft.com/office/drawing/2014/main" id="{5891FD10-1D70-48BF-B576-05F4B932F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317" y="3055399"/>
            <a:ext cx="2438400" cy="243840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A9B3B5B-9F18-4A45-9A5C-062F6D31D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925" y="3055399"/>
            <a:ext cx="2438400" cy="2438400"/>
          </a:xfrm>
          <a:prstGeom prst="rect">
            <a:avLst/>
          </a:prstGeom>
        </p:spPr>
      </p:pic>
      <p:pic>
        <p:nvPicPr>
          <p:cNvPr id="10" name="Picture 9" descr="Horses grazing in the grass&#10;&#10;Description automatically generated with low confidence">
            <a:extLst>
              <a:ext uri="{FF2B5EF4-FFF2-40B4-BE49-F238E27FC236}">
                <a16:creationId xmlns:a16="http://schemas.microsoft.com/office/drawing/2014/main" id="{803A0455-C339-4223-A1F4-7440A48B6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876" y="2761983"/>
            <a:ext cx="3251200" cy="3251200"/>
          </a:xfrm>
          <a:prstGeom prst="rect">
            <a:avLst/>
          </a:prstGeom>
        </p:spPr>
      </p:pic>
      <p:pic>
        <p:nvPicPr>
          <p:cNvPr id="12" name="Picture 11" descr="Zebras standing on a road&#10;&#10;Description automatically generated with low confidence">
            <a:extLst>
              <a:ext uri="{FF2B5EF4-FFF2-40B4-BE49-F238E27FC236}">
                <a16:creationId xmlns:a16="http://schemas.microsoft.com/office/drawing/2014/main" id="{F33D3D6A-E236-453B-82B8-0794CD16D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358" y="2761983"/>
            <a:ext cx="3251200" cy="3251200"/>
          </a:xfrm>
          <a:prstGeom prst="rect">
            <a:avLst/>
          </a:prstGeom>
        </p:spPr>
      </p:pic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C2537311-17CC-4670-B4FF-8ABF09CF212C}"/>
              </a:ext>
            </a:extLst>
          </p:cNvPr>
          <p:cNvSpPr/>
          <p:nvPr/>
        </p:nvSpPr>
        <p:spPr>
          <a:xfrm>
            <a:off x="3942976" y="1338521"/>
            <a:ext cx="4105835" cy="209382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902474"/>
      </p:ext>
    </p:extLst>
  </p:cSld>
  <p:clrMapOvr>
    <a:masterClrMapping/>
  </p:clrMapOvr>
  <p:transition spd="slow" advTm="6226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02AC7B-E39E-49DC-8862-D0488D626E2C}"/>
              </a:ext>
            </a:extLst>
          </p:cNvPr>
          <p:cNvSpPr/>
          <p:nvPr/>
        </p:nvSpPr>
        <p:spPr>
          <a:xfrm>
            <a:off x="2286002" y="1595717"/>
            <a:ext cx="2214282" cy="155089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Domain X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17AD34-69F5-415F-A303-1D3B454E369D}"/>
              </a:ext>
            </a:extLst>
          </p:cNvPr>
          <p:cNvSpPr/>
          <p:nvPr/>
        </p:nvSpPr>
        <p:spPr>
          <a:xfrm>
            <a:off x="6875932" y="1595717"/>
            <a:ext cx="2214282" cy="155089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Domain 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55E1F4-0FB0-4118-8D81-FF0B968AD2BB}"/>
              </a:ext>
            </a:extLst>
          </p:cNvPr>
          <p:cNvSpPr/>
          <p:nvPr/>
        </p:nvSpPr>
        <p:spPr>
          <a:xfrm flipV="1">
            <a:off x="4500282" y="1595715"/>
            <a:ext cx="2375649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256B4-C6B2-4FFA-8070-70B602D56C4F}"/>
              </a:ext>
            </a:extLst>
          </p:cNvPr>
          <p:cNvSpPr txBox="1"/>
          <p:nvPr/>
        </p:nvSpPr>
        <p:spPr>
          <a:xfrm>
            <a:off x="5476349" y="128195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D371692-3B7B-4C3F-A05E-E689D98FF34A}"/>
              </a:ext>
            </a:extLst>
          </p:cNvPr>
          <p:cNvSpPr/>
          <p:nvPr/>
        </p:nvSpPr>
        <p:spPr>
          <a:xfrm flipH="1" flipV="1">
            <a:off x="4500281" y="2569733"/>
            <a:ext cx="2375650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E6775-1AF0-4453-B68C-3084374B30E7}"/>
              </a:ext>
            </a:extLst>
          </p:cNvPr>
          <p:cNvSpPr txBox="1"/>
          <p:nvPr/>
        </p:nvSpPr>
        <p:spPr>
          <a:xfrm>
            <a:off x="5476349" y="308208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0CEBE4-D5C6-49FC-B301-F8FC1631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987" y="3940436"/>
            <a:ext cx="2508294" cy="19532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811478-2720-4D6D-9749-482428610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931" y="3940436"/>
            <a:ext cx="2508295" cy="19525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2F044ED-3DD4-4E20-8DAA-E953808976E8}"/>
              </a:ext>
            </a:extLst>
          </p:cNvPr>
          <p:cNvSpPr/>
          <p:nvPr/>
        </p:nvSpPr>
        <p:spPr>
          <a:xfrm flipV="1">
            <a:off x="4500282" y="4632513"/>
            <a:ext cx="2375649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009E9F-1937-4814-B46C-23653844FE09}"/>
              </a:ext>
            </a:extLst>
          </p:cNvPr>
          <p:cNvSpPr txBox="1"/>
          <p:nvPr/>
        </p:nvSpPr>
        <p:spPr>
          <a:xfrm>
            <a:off x="5442685" y="4303059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42D292-4F98-4C37-B474-B87EA7CD3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930" y="3711390"/>
            <a:ext cx="2375649" cy="23756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236C1D-6E63-488E-AC65-01438C3CA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634" y="3711389"/>
            <a:ext cx="2375650" cy="2375650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0B9A25EF-F07D-419A-837C-B270D6AF1B1B}"/>
              </a:ext>
            </a:extLst>
          </p:cNvPr>
          <p:cNvSpPr/>
          <p:nvPr/>
        </p:nvSpPr>
        <p:spPr>
          <a:xfrm flipH="1" flipV="1">
            <a:off x="4500277" y="4645949"/>
            <a:ext cx="2375650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9B16EB-86AA-4512-944A-7EF199D2994A}"/>
              </a:ext>
            </a:extLst>
          </p:cNvPr>
          <p:cNvSpPr txBox="1"/>
          <p:nvPr/>
        </p:nvSpPr>
        <p:spPr>
          <a:xfrm>
            <a:off x="5476345" y="515830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3E6F84E3-F6AE-48D1-A34C-5B476A636958}"/>
              </a:ext>
            </a:extLst>
          </p:cNvPr>
          <p:cNvSpPr/>
          <p:nvPr/>
        </p:nvSpPr>
        <p:spPr>
          <a:xfrm flipV="1">
            <a:off x="2978594" y="869576"/>
            <a:ext cx="788894" cy="726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B65FB491-B1FB-452C-85D6-AB4405BDA882}"/>
              </a:ext>
            </a:extLst>
          </p:cNvPr>
          <p:cNvSpPr/>
          <p:nvPr/>
        </p:nvSpPr>
        <p:spPr>
          <a:xfrm flipV="1">
            <a:off x="7550456" y="869575"/>
            <a:ext cx="788894" cy="7261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6ACA99-E739-4B63-86CB-55A7A1B33AD6}"/>
                  </a:ext>
                </a:extLst>
              </p:cNvPr>
              <p:cNvSpPr txBox="1"/>
              <p:nvPr/>
            </p:nvSpPr>
            <p:spPr>
              <a:xfrm>
                <a:off x="3062230" y="290930"/>
                <a:ext cx="7052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16ACA99-E739-4B63-86CB-55A7A1B33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230" y="290930"/>
                <a:ext cx="70525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D3C1BD-22D7-4D59-8EB5-C7AFB085799B}"/>
                  </a:ext>
                </a:extLst>
              </p:cNvPr>
              <p:cNvSpPr txBox="1"/>
              <p:nvPr/>
            </p:nvSpPr>
            <p:spPr>
              <a:xfrm>
                <a:off x="7592274" y="290930"/>
                <a:ext cx="6956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ED3C1BD-22D7-4D59-8EB5-C7AFB0857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74" y="290930"/>
                <a:ext cx="69563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2FC8D87-FD6C-41FB-B239-F2F65F2F76B3}"/>
              </a:ext>
            </a:extLst>
          </p:cNvPr>
          <p:cNvSpPr txBox="1"/>
          <p:nvPr/>
        </p:nvSpPr>
        <p:spPr>
          <a:xfrm>
            <a:off x="275852" y="464818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Real or Fake?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27B5EF-E655-407B-B7FB-AF5A9F0ABEA3}"/>
              </a:ext>
            </a:extLst>
          </p:cNvPr>
          <p:cNvSpPr txBox="1"/>
          <p:nvPr/>
        </p:nvSpPr>
        <p:spPr>
          <a:xfrm>
            <a:off x="9491570" y="4463514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Real or Fake?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421703"/>
      </p:ext>
    </p:extLst>
  </p:cSld>
  <p:clrMapOvr>
    <a:masterClrMapping/>
  </p:clrMapOvr>
  <p:transition spd="slow" advTm="13579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21" grpId="0" animBg="1"/>
      <p:bldP spid="21" grpId="1" animBg="1"/>
      <p:bldP spid="22" grpId="0"/>
      <p:bldP spid="22" grpId="1"/>
      <p:bldP spid="28" grpId="0" animBg="1"/>
      <p:bldP spid="28" grpId="1" animBg="1"/>
      <p:bldP spid="29" grpId="0"/>
      <p:bldP spid="29" grpId="1"/>
      <p:bldP spid="30" grpId="0" animBg="1"/>
      <p:bldP spid="30" grpId="1" animBg="1"/>
      <p:bldP spid="31" grpId="0" animBg="1"/>
      <p:bldP spid="32" grpId="0"/>
      <p:bldP spid="32" grpId="1"/>
      <p:bldP spid="33" grpId="0"/>
      <p:bldP spid="34" grpId="0"/>
      <p:bldP spid="34" grpId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Cycle-Consistency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84E2A4-D704-4C07-884D-478B9F06A5B6}"/>
              </a:ext>
            </a:extLst>
          </p:cNvPr>
          <p:cNvSpPr/>
          <p:nvPr/>
        </p:nvSpPr>
        <p:spPr>
          <a:xfrm>
            <a:off x="1261872" y="2629565"/>
            <a:ext cx="2214282" cy="155089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Domain 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0210A2-DD8E-4594-B337-5BF6B3B8ADFC}"/>
              </a:ext>
            </a:extLst>
          </p:cNvPr>
          <p:cNvSpPr/>
          <p:nvPr/>
        </p:nvSpPr>
        <p:spPr>
          <a:xfrm>
            <a:off x="4509753" y="2637298"/>
            <a:ext cx="2214282" cy="155089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Domain Y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31F5D2-6783-43D3-A16C-473C52EE0044}"/>
              </a:ext>
            </a:extLst>
          </p:cNvPr>
          <p:cNvSpPr/>
          <p:nvPr/>
        </p:nvSpPr>
        <p:spPr>
          <a:xfrm flipV="1">
            <a:off x="3476154" y="3123071"/>
            <a:ext cx="1009735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21D44-FDF5-4B4E-9916-372B89E747A5}"/>
              </a:ext>
            </a:extLst>
          </p:cNvPr>
          <p:cNvSpPr txBox="1"/>
          <p:nvPr/>
        </p:nvSpPr>
        <p:spPr>
          <a:xfrm>
            <a:off x="3672290" y="2763381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95197EA-1C3E-4B5C-BFA5-6B2F622022BC}"/>
              </a:ext>
            </a:extLst>
          </p:cNvPr>
          <p:cNvSpPr/>
          <p:nvPr/>
        </p:nvSpPr>
        <p:spPr>
          <a:xfrm flipV="1">
            <a:off x="6724035" y="3123070"/>
            <a:ext cx="968187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70727-D3BC-44FE-A371-D20CAD3B8FBF}"/>
              </a:ext>
            </a:extLst>
          </p:cNvPr>
          <p:cNvSpPr txBox="1"/>
          <p:nvPr/>
        </p:nvSpPr>
        <p:spPr>
          <a:xfrm>
            <a:off x="6938469" y="276338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941EA0-A6FF-474B-96D5-267AEF32A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931" y="4624705"/>
            <a:ext cx="1990163" cy="1549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184746-3A7B-442E-AB0C-5DA248EF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872" y="4613423"/>
            <a:ext cx="1990163" cy="1549177"/>
          </a:xfrm>
          <a:prstGeom prst="rect">
            <a:avLst/>
          </a:prstGeom>
        </p:spPr>
      </p:pic>
      <p:pic>
        <p:nvPicPr>
          <p:cNvPr id="15" name="Picture 14" descr="A group of zebras stand in a grassy field&#10;&#10;Description automatically generated with medium confidence">
            <a:extLst>
              <a:ext uri="{FF2B5EF4-FFF2-40B4-BE49-F238E27FC236}">
                <a16:creationId xmlns:a16="http://schemas.microsoft.com/office/drawing/2014/main" id="{0B17E36C-9D83-43E2-9129-92106558B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222" y="4612789"/>
            <a:ext cx="2003581" cy="156172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1DD193-08C4-4A4B-9484-B0329F11C297}"/>
              </a:ext>
            </a:extLst>
          </p:cNvPr>
          <p:cNvSpPr/>
          <p:nvPr/>
        </p:nvSpPr>
        <p:spPr>
          <a:xfrm>
            <a:off x="7692222" y="2653553"/>
            <a:ext cx="2214282" cy="155089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Domain X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52C53E6-8E73-4C04-9B1C-F7997D46A4B6}"/>
              </a:ext>
            </a:extLst>
          </p:cNvPr>
          <p:cNvSpPr/>
          <p:nvPr/>
        </p:nvSpPr>
        <p:spPr>
          <a:xfrm flipV="1">
            <a:off x="3364094" y="5065109"/>
            <a:ext cx="1369778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6357803-D764-49D7-8240-398BC51961CF}"/>
              </a:ext>
            </a:extLst>
          </p:cNvPr>
          <p:cNvSpPr/>
          <p:nvPr/>
        </p:nvSpPr>
        <p:spPr>
          <a:xfrm flipV="1">
            <a:off x="6724035" y="5072314"/>
            <a:ext cx="968187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6596B04-1157-43B4-A80E-730BCED656A1}"/>
              </a:ext>
            </a:extLst>
          </p:cNvPr>
          <p:cNvSpPr/>
          <p:nvPr/>
        </p:nvSpPr>
        <p:spPr>
          <a:xfrm>
            <a:off x="3576918" y="3899647"/>
            <a:ext cx="1777339" cy="11654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20A6EC-497B-4F17-8DAD-185D54D8524E}"/>
                  </a:ext>
                </a:extLst>
              </p:cNvPr>
              <p:cNvSpPr txBox="1"/>
              <p:nvPr/>
            </p:nvSpPr>
            <p:spPr>
              <a:xfrm>
                <a:off x="5354257" y="4258925"/>
                <a:ext cx="4842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Cycle-Consistency Loss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norm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Difference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20A6EC-497B-4F17-8DAD-185D54D85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257" y="4258925"/>
                <a:ext cx="4842992" cy="369332"/>
              </a:xfrm>
              <a:prstGeom prst="rect">
                <a:avLst/>
              </a:prstGeom>
              <a:blipFill>
                <a:blip r:embed="rId9"/>
                <a:stretch>
                  <a:fillRect l="-1006" t="-10000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45193486"/>
      </p:ext>
    </p:extLst>
  </p:cSld>
  <p:clrMapOvr>
    <a:masterClrMapping/>
  </p:clrMapOvr>
  <p:transition spd="slow" advTm="8030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-0.51823 -0.2541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1" y="-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Identity Loss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2C33E2-7FA8-41DF-8561-5C2AF8EF6891}"/>
              </a:ext>
            </a:extLst>
          </p:cNvPr>
          <p:cNvSpPr/>
          <p:nvPr/>
        </p:nvSpPr>
        <p:spPr>
          <a:xfrm>
            <a:off x="1710107" y="2190295"/>
            <a:ext cx="2214282" cy="155089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Domain 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75528C-B77A-4693-BBB8-4BCFD5910D4F}"/>
              </a:ext>
            </a:extLst>
          </p:cNvPr>
          <p:cNvSpPr/>
          <p:nvPr/>
        </p:nvSpPr>
        <p:spPr>
          <a:xfrm>
            <a:off x="4704319" y="2190295"/>
            <a:ext cx="2214282" cy="155089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Domain X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769DFD4-98A1-43DB-9E06-BEA4B9EFECEA}"/>
              </a:ext>
            </a:extLst>
          </p:cNvPr>
          <p:cNvSpPr/>
          <p:nvPr/>
        </p:nvSpPr>
        <p:spPr>
          <a:xfrm flipV="1">
            <a:off x="3924390" y="2683800"/>
            <a:ext cx="779930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7676E-0832-4FDA-BFA6-34C91AA8A96C}"/>
              </a:ext>
            </a:extLst>
          </p:cNvPr>
          <p:cNvSpPr txBox="1"/>
          <p:nvPr/>
        </p:nvSpPr>
        <p:spPr>
          <a:xfrm>
            <a:off x="4069976" y="24294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A5999E-0F46-4D7B-9B75-6056C40C3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026" y="4140611"/>
            <a:ext cx="1990163" cy="154981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C21225D-2CA5-4F06-82B0-09810C6FB15C}"/>
              </a:ext>
            </a:extLst>
          </p:cNvPr>
          <p:cNvSpPr/>
          <p:nvPr/>
        </p:nvSpPr>
        <p:spPr>
          <a:xfrm flipV="1">
            <a:off x="3848189" y="4581014"/>
            <a:ext cx="643129" cy="5638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452EFE-5072-438A-A031-37E03A702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436" y="4140610"/>
            <a:ext cx="1990163" cy="1549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7FE4E5-4BA2-417A-B2CF-B966BC89D815}"/>
              </a:ext>
            </a:extLst>
          </p:cNvPr>
          <p:cNvSpPr txBox="1"/>
          <p:nvPr/>
        </p:nvSpPr>
        <p:spPr>
          <a:xfrm>
            <a:off x="3918629" y="429463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07A6A8A-0098-45AD-8D1C-BFEE1D239753}"/>
              </a:ext>
            </a:extLst>
          </p:cNvPr>
          <p:cNvSpPr/>
          <p:nvPr/>
        </p:nvSpPr>
        <p:spPr>
          <a:xfrm>
            <a:off x="3918629" y="3452756"/>
            <a:ext cx="1777339" cy="11654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425C0C-788C-405B-8C84-250C9490A28F}"/>
                  </a:ext>
                </a:extLst>
              </p:cNvPr>
              <p:cNvSpPr txBox="1"/>
              <p:nvPr/>
            </p:nvSpPr>
            <p:spPr>
              <a:xfrm>
                <a:off x="5695968" y="3812034"/>
                <a:ext cx="3826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Identity  Loss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norm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Difference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7425C0C-788C-405B-8C84-250C9490A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968" y="3812034"/>
                <a:ext cx="3826689" cy="369332"/>
              </a:xfrm>
              <a:prstGeom prst="rect">
                <a:avLst/>
              </a:prstGeom>
              <a:blipFill>
                <a:blip r:embed="rId7"/>
                <a:stretch>
                  <a:fillRect l="-1274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47124120"/>
      </p:ext>
    </p:extLst>
  </p:cSld>
  <p:clrMapOvr>
    <a:masterClrMapping/>
  </p:clrMapOvr>
  <p:transition spd="slow" advTm="5497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-0.22005 -0.2365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9" grpId="0"/>
      <p:bldP spid="9" grpId="1"/>
      <p:bldP spid="11" grpId="0" animBg="1"/>
      <p:bldP spid="11" grpId="1" animBg="1"/>
      <p:bldP spid="14" grpId="0"/>
      <p:bldP spid="14" grpId="1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A8A26A-9F6F-4931-8D48-A26E2B03C995}"/>
              </a:ext>
            </a:extLst>
          </p:cNvPr>
          <p:cNvSpPr txBox="1"/>
          <p:nvPr/>
        </p:nvSpPr>
        <p:spPr>
          <a:xfrm>
            <a:off x="1575635" y="3798332"/>
            <a:ext cx="2635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Hyper Parameters:</a:t>
            </a:r>
          </a:p>
          <a:p>
            <a:r>
              <a:rPr lang="en-CA" dirty="0"/>
              <a:t>All according to the paper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CCB7C-3717-4986-83D3-3D0264511EFF}"/>
              </a:ext>
            </a:extLst>
          </p:cNvPr>
          <p:cNvSpPr txBox="1"/>
          <p:nvPr/>
        </p:nvSpPr>
        <p:spPr>
          <a:xfrm>
            <a:off x="1575636" y="3429000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Set: Cityscapes</a:t>
            </a:r>
          </a:p>
        </p:txBody>
      </p:sp>
      <p:pic>
        <p:nvPicPr>
          <p:cNvPr id="9" name="Picture 8" descr="A street with cars and trees on the side&#10;&#10;Description automatically generated with low confidence">
            <a:extLst>
              <a:ext uri="{FF2B5EF4-FFF2-40B4-BE49-F238E27FC236}">
                <a16:creationId xmlns:a16="http://schemas.microsoft.com/office/drawing/2014/main" id="{9E369786-35DA-45A1-95EA-DEB02DA31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85" y="2104890"/>
            <a:ext cx="2734235" cy="2734235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A9DA47D-B38A-4CE5-A1A1-9E13C8587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121" y="2104891"/>
            <a:ext cx="2734234" cy="2734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861CB-842B-4A13-8395-6A24110533AD}"/>
              </a:ext>
            </a:extLst>
          </p:cNvPr>
          <p:cNvSpPr txBox="1"/>
          <p:nvPr/>
        </p:nvSpPr>
        <p:spPr>
          <a:xfrm>
            <a:off x="1575635" y="2098495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200 Epochs</a:t>
            </a:r>
          </a:p>
          <a:p>
            <a:r>
              <a:rPr lang="en-CA" dirty="0"/>
              <a:t>No Identity Loss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D5E68520-14AF-4D95-80FF-C9D3F07BC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1797" y="1691322"/>
            <a:ext cx="5378208" cy="38141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BBF21-A707-441D-8614-CC2B0ED97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6200" y="1921443"/>
            <a:ext cx="4757843" cy="2398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AE7480-8BAA-49F0-9C92-8FD779F1E085}"/>
              </a:ext>
            </a:extLst>
          </p:cNvPr>
          <p:cNvSpPr txBox="1"/>
          <p:nvPr/>
        </p:nvSpPr>
        <p:spPr>
          <a:xfrm>
            <a:off x="9226154" y="3120899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Ground Image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0E99EC-30CF-4E6B-A47A-060D6FF4BA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4055" y="4335295"/>
            <a:ext cx="4953691" cy="24577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34CE70-027A-4DDA-BE5A-37D146E77C50}"/>
              </a:ext>
            </a:extLst>
          </p:cNvPr>
          <p:cNvSpPr txBox="1"/>
          <p:nvPr/>
        </p:nvSpPr>
        <p:spPr>
          <a:xfrm>
            <a:off x="9410414" y="5379525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Segment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D6DC77-7721-47C4-A33C-C42AB144847B}"/>
              </a:ext>
            </a:extLst>
          </p:cNvPr>
          <p:cNvSpPr txBox="1"/>
          <p:nvPr/>
        </p:nvSpPr>
        <p:spPr>
          <a:xfrm>
            <a:off x="1575635" y="2098494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50 Epochs</a:t>
            </a:r>
          </a:p>
          <a:p>
            <a:r>
              <a:rPr lang="en-CA" dirty="0"/>
              <a:t>With Identity Loss</a:t>
            </a:r>
          </a:p>
        </p:txBody>
      </p:sp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1CB2D779-5733-4E6B-A971-82FB6892AE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5652" y="1724528"/>
            <a:ext cx="5300075" cy="3758727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06578A13-3F31-4D4D-9D99-1A28B6A356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4755" y="1881995"/>
            <a:ext cx="5053910" cy="2573463"/>
          </a:xfrm>
          <a:prstGeom prst="rect">
            <a:avLst/>
          </a:prstGeom>
        </p:spPr>
      </p:pic>
      <p:pic>
        <p:nvPicPr>
          <p:cNvPr id="27" name="Picture 26" descr="A picture containing building, outdoor, red, gate&#10;&#10;Description automatically generated">
            <a:extLst>
              <a:ext uri="{FF2B5EF4-FFF2-40B4-BE49-F238E27FC236}">
                <a16:creationId xmlns:a16="http://schemas.microsoft.com/office/drawing/2014/main" id="{C5D2A0B0-0C75-4CC9-96A2-65CAF05AAE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34055" y="4436666"/>
            <a:ext cx="4867954" cy="24768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3567624"/>
      </p:ext>
    </p:extLst>
  </p:cSld>
  <p:clrMapOvr>
    <a:masterClrMapping/>
  </p:clrMapOvr>
  <p:transition spd="slow" advTm="14186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2" grpId="0"/>
      <p:bldP spid="12" grpId="1"/>
      <p:bldP spid="17" grpId="0"/>
      <p:bldP spid="17" grpId="1"/>
      <p:bldP spid="17" grpId="2"/>
      <p:bldP spid="20" grpId="0"/>
      <p:bldP spid="20" grpId="1"/>
      <p:bldP spid="20" grpId="2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C8877F-5EC7-423B-987D-0520DC9B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14" y="1998568"/>
            <a:ext cx="3510952" cy="3686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361D0-05F7-4FC9-AE32-256089AD2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265" y="2055717"/>
            <a:ext cx="1608735" cy="36968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4883D3-D847-432A-ADFC-16C54C2A59FD}"/>
              </a:ext>
            </a:extLst>
          </p:cNvPr>
          <p:cNvSpPr txBox="1"/>
          <p:nvPr/>
        </p:nvSpPr>
        <p:spPr>
          <a:xfrm>
            <a:off x="1261872" y="580732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Image from Paper</a:t>
            </a:r>
          </a:p>
        </p:txBody>
      </p:sp>
      <p:pic>
        <p:nvPicPr>
          <p:cNvPr id="14" name="Picture 13" descr="A picture containing building, outdoor, red, gate&#10;&#10;Description automatically generated">
            <a:extLst>
              <a:ext uri="{FF2B5EF4-FFF2-40B4-BE49-F238E27FC236}">
                <a16:creationId xmlns:a16="http://schemas.microsoft.com/office/drawing/2014/main" id="{C9F6B2F7-34F3-4DAA-BD44-49FBAA9CB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305" y="3971364"/>
            <a:ext cx="3147551" cy="16014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72BE31-5BF4-4BDB-9B69-1BC8D86EFF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305" y="2369868"/>
            <a:ext cx="3176298" cy="16014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C231C6-69C3-46ED-A09F-E396640EA19E}"/>
              </a:ext>
            </a:extLst>
          </p:cNvPr>
          <p:cNvSpPr txBox="1"/>
          <p:nvPr/>
        </p:nvSpPr>
        <p:spPr>
          <a:xfrm>
            <a:off x="7279341" y="199856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 Identity Loss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6166838C-B42A-4391-8E91-1F70D6216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254" y="2367900"/>
            <a:ext cx="3695364" cy="1881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01DA9B-4498-401A-A859-3692FDC8B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1254" y="4249588"/>
            <a:ext cx="3695364" cy="18334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5A5C03-2355-44E1-8E27-D3D64DBBD57E}"/>
              </a:ext>
            </a:extLst>
          </p:cNvPr>
          <p:cNvSpPr txBox="1"/>
          <p:nvPr/>
        </p:nvSpPr>
        <p:spPr>
          <a:xfrm>
            <a:off x="7166329" y="200136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With Identity Loss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1558105"/>
      </p:ext>
    </p:extLst>
  </p:cSld>
  <p:clrMapOvr>
    <a:masterClrMapping/>
  </p:clrMapOvr>
  <p:transition spd="slow" advTm="12416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8C3498F4-3163-4EA8-9D27-8FCA5F2B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92" y="3111172"/>
            <a:ext cx="2873827" cy="2873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3AFF4-FD76-4FE4-9CAD-48E822280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79" y="471485"/>
            <a:ext cx="5569109" cy="219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264CD-6C35-4038-BDD7-A1572E048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224" y="3111172"/>
            <a:ext cx="2937690" cy="287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121DA1-1BC4-4074-8FE0-ACB6B3F16B46}"/>
              </a:ext>
            </a:extLst>
          </p:cNvPr>
          <p:cNvSpPr txBox="1"/>
          <p:nvPr/>
        </p:nvSpPr>
        <p:spPr>
          <a:xfrm>
            <a:off x="7858180" y="6176683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Categorized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82D67-46D1-4581-A8E1-F4A37107FEA7}"/>
              </a:ext>
            </a:extLst>
          </p:cNvPr>
          <p:cNvSpPr txBox="1"/>
          <p:nvPr/>
        </p:nvSpPr>
        <p:spPr>
          <a:xfrm>
            <a:off x="3463338" y="6176683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Continuous 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233432"/>
      </p:ext>
    </p:extLst>
  </p:cSld>
  <p:clrMapOvr>
    <a:masterClrMapping/>
  </p:clrMapOvr>
  <p:transition spd="slow" advTm="5692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6|3.7|3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3.2|19.3|2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10.6|21.1|15.3|17.9|2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9.3|7.7|6.7|1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2.5|5.5|1.7|20.1|22.3|1.4|29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10.2|1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32BB1AF89C8D47A62B702F6FEA9997" ma:contentTypeVersion="13" ma:contentTypeDescription="Create a new document." ma:contentTypeScope="" ma:versionID="90aee35436159d09dc53ad208f5c8842">
  <xsd:schema xmlns:xsd="http://www.w3.org/2001/XMLSchema" xmlns:xs="http://www.w3.org/2001/XMLSchema" xmlns:p="http://schemas.microsoft.com/office/2006/metadata/properties" xmlns:ns3="aee270e5-1d0e-4242-8a3e-83bd4d35eeea" xmlns:ns4="59aea612-3e1a-4df1-9559-9ec0c3748a00" targetNamespace="http://schemas.microsoft.com/office/2006/metadata/properties" ma:root="true" ma:fieldsID="fca180cd0d2cb6a48dc8b0a139964688" ns3:_="" ns4:_="">
    <xsd:import namespace="aee270e5-1d0e-4242-8a3e-83bd4d35eeea"/>
    <xsd:import namespace="59aea612-3e1a-4df1-9559-9ec0c3748a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270e5-1d0e-4242-8a3e-83bd4d35ee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ea612-3e1a-4df1-9559-9ec0c3748a0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C352D6-D669-4FD9-9A02-92A85DDB1B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702F2D-C563-4526-911D-54BC9DFF2B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e270e5-1d0e-4242-8a3e-83bd4d35eeea"/>
    <ds:schemaRef ds:uri="59aea612-3e1a-4df1-9559-9ec0c3748a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564FEA-399C-4BB4-AD8D-6670DA42BAC8}">
  <ds:schemaRefs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59aea612-3e1a-4df1-9559-9ec0c3748a00"/>
    <ds:schemaRef ds:uri="aee270e5-1d0e-4242-8a3e-83bd4d35eee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NeRF, Representing Scenes as Neural Radiance Fields for View Synthesis</Template>
  <TotalTime>818</TotalTime>
  <Words>134</Words>
  <Application>Microsoft Office PowerPoint</Application>
  <PresentationFormat>Widescreen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Century Schoolbook</vt:lpstr>
      <vt:lpstr>Wingdings 2</vt:lpstr>
      <vt:lpstr>View</vt:lpstr>
      <vt:lpstr>Unpaired Image-to-Image Translation using Cycle-Consistent Adversarial Networks (Reproducing Challenge)</vt:lpstr>
      <vt:lpstr>Image-to-Image</vt:lpstr>
      <vt:lpstr>Problem?</vt:lpstr>
      <vt:lpstr>PowerPoint Presentation</vt:lpstr>
      <vt:lpstr>Cycle-Consistency</vt:lpstr>
      <vt:lpstr>Identity Loss</vt:lpstr>
      <vt:lpstr>Implementation</vt:lpstr>
      <vt:lpstr>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NeRF: Representing Scenes as Neural Radiance Fields for View Synthesis</dc:title>
  <dc:creator>Amin Fadaeinejad</dc:creator>
  <cp:lastModifiedBy>Amin Fadaeinejad</cp:lastModifiedBy>
  <cp:revision>2</cp:revision>
  <dcterms:created xsi:type="dcterms:W3CDTF">2022-04-10T22:23:39Z</dcterms:created>
  <dcterms:modified xsi:type="dcterms:W3CDTF">2023-04-18T02:13:04Z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0x010100AD32BB1AF89C8D47A62B702F6FEA9997</vt:lpwstr>
  </property>
</Properties>
</file>